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0" d="100"/>
          <a:sy n="60" d="100"/>
        </p:scale>
        <p:origin x="2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2/23/2021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2/23/2021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sychologytoday.com/us/blog/women-s-mental-health-matters/201509/7-ways-deal-negative-thoughts" TargetMode="External"/><Relationship Id="rId2" Type="http://schemas.openxmlformats.org/officeDocument/2006/relationships/hyperlink" Target="http://www.everydayhealth.com/columns/therese-borchard-sanity-break/5-exercises-to-nurture-self-compassion/" TargetMode="External"/><Relationship Id="rId1" Type="http://schemas.openxmlformats.org/officeDocument/2006/relationships/slideLayout" Target="../slideLayouts/slideLayout2.xml"/><Relationship Id="rId4" Type="http://schemas.openxmlformats.org/officeDocument/2006/relationships/hyperlink" Target="https://www.stopbreathethink.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tartguide.org/orgs/orgs06.html" TargetMode="External"/><Relationship Id="rId2" Type="http://schemas.openxmlformats.org/officeDocument/2006/relationships/hyperlink" Target="https://www.metrojustice.org/" TargetMode="External"/><Relationship Id="rId1" Type="http://schemas.openxmlformats.org/officeDocument/2006/relationships/slideLayout" Target="../slideLayouts/slideLayout2.xml"/><Relationship Id="rId5" Type="http://schemas.openxmlformats.org/officeDocument/2006/relationships/hyperlink" Target="https://blacklivesmatter.com/" TargetMode="External"/><Relationship Id="rId4" Type="http://schemas.openxmlformats.org/officeDocument/2006/relationships/hyperlink" Target="https://www.nysut.org/resources/special-resources-sites/social-justice/organizatio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alm.com/" TargetMode="External"/><Relationship Id="rId7" Type="http://schemas.openxmlformats.org/officeDocument/2006/relationships/image" Target="../media/image10.jpg"/><Relationship Id="rId2" Type="http://schemas.openxmlformats.org/officeDocument/2006/relationships/hyperlink" Target="https://www.psychologytoday.com/us/blog/shyness-is-nice/201403/seven-types-self-care-activities-coping-stress" TargetMode="Externa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r>
              <a:rPr lang="en-US" sz="4400" dirty="0"/>
              <a:t>Coping with social injustice</a:t>
            </a:r>
          </a:p>
        </p:txBody>
      </p:sp>
    </p:spTree>
    <p:extLst>
      <p:ext uri="{BB962C8B-B14F-4D97-AF65-F5344CB8AC3E}">
        <p14:creationId xmlns:p14="http://schemas.microsoft.com/office/powerpoint/2010/main" val="2095437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Pay Attention to Your own Thoughts and Feelings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Noticing what is happening in your thoughts and feelings can help you take care of yourself better. </a:t>
            </a:r>
            <a:endParaRPr lang="en-US" dirty="0" smtClean="0"/>
          </a:p>
          <a:p>
            <a:r>
              <a:rPr lang="en-US" dirty="0" smtClean="0"/>
              <a:t>Give </a:t>
            </a:r>
            <a:r>
              <a:rPr lang="en-US" dirty="0"/>
              <a:t>yourself permission to feel how you feel. Be gentle  with yourself and cultivate (</a:t>
            </a:r>
            <a:r>
              <a:rPr lang="en-US" u="sng" dirty="0"/>
              <a:t>http://self compassion.</a:t>
            </a:r>
            <a:r>
              <a:rPr lang="en-US" dirty="0"/>
              <a:t>; </a:t>
            </a:r>
            <a:r>
              <a:rPr lang="en-US" u="sng" dirty="0">
                <a:hlinkClick r:id="rId2"/>
              </a:rPr>
              <a:t>5 Strategies for Self-Compassion</a:t>
            </a:r>
            <a:r>
              <a:rPr lang="en-US" dirty="0"/>
              <a:t>) </a:t>
            </a:r>
            <a:endParaRPr lang="en-US" dirty="0" smtClean="0"/>
          </a:p>
          <a:p>
            <a:r>
              <a:rPr lang="en-US" dirty="0" smtClean="0"/>
              <a:t>Develop </a:t>
            </a:r>
            <a:r>
              <a:rPr lang="en-US" dirty="0"/>
              <a:t>strategies to maintain helpful thought processes (</a:t>
            </a:r>
            <a:r>
              <a:rPr lang="en-US" u="sng" dirty="0">
                <a:hlinkClick r:id="rId3"/>
              </a:rPr>
              <a:t>7 Ways to Deal Negative Thoughts</a:t>
            </a:r>
            <a:r>
              <a:rPr lang="en-US" dirty="0"/>
              <a:t>), </a:t>
            </a:r>
            <a:endParaRPr lang="en-US" dirty="0" smtClean="0"/>
          </a:p>
          <a:p>
            <a:r>
              <a:rPr lang="en-US" dirty="0"/>
              <a:t>E</a:t>
            </a:r>
            <a:r>
              <a:rPr lang="en-US" dirty="0" smtClean="0"/>
              <a:t>xpress </a:t>
            </a:r>
            <a:r>
              <a:rPr lang="en-US" dirty="0"/>
              <a:t>your feelings to friends, in a journal, through prayer or learn to work with your thoughts and feelings effectively through meditation. </a:t>
            </a:r>
            <a:r>
              <a:rPr lang="en-US" u="sng" dirty="0">
                <a:hlinkClick r:id="rId4"/>
              </a:rPr>
              <a:t>https://www.stopbreathethink.com/</a:t>
            </a:r>
            <a:r>
              <a:rPr lang="en-US" dirty="0"/>
              <a:t>).</a:t>
            </a:r>
          </a:p>
          <a:p>
            <a:endParaRPr lang="en-US" dirty="0"/>
          </a:p>
        </p:txBody>
      </p:sp>
    </p:spTree>
    <p:extLst>
      <p:ext uri="{BB962C8B-B14F-4D97-AF65-F5344CB8AC3E}">
        <p14:creationId xmlns:p14="http://schemas.microsoft.com/office/powerpoint/2010/main" val="242397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Connect With Friends and Allies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Connecting with others to share both excitement and pain is important</a:t>
            </a:r>
            <a:r>
              <a:rPr lang="en-US" dirty="0" smtClean="0"/>
              <a:t>.</a:t>
            </a:r>
          </a:p>
          <a:p>
            <a:r>
              <a:rPr lang="en-US" dirty="0" smtClean="0"/>
              <a:t> </a:t>
            </a:r>
            <a:r>
              <a:rPr lang="en-US" dirty="0"/>
              <a:t>It can be particularly difficult when friends or family members have values or ideals that are different from your own. </a:t>
            </a:r>
            <a:endParaRPr lang="en-US" dirty="0" smtClean="0"/>
          </a:p>
          <a:p>
            <a:r>
              <a:rPr lang="en-US" dirty="0" smtClean="0"/>
              <a:t>Creating </a:t>
            </a:r>
            <a:r>
              <a:rPr lang="en-US" dirty="0"/>
              <a:t>a safe group of allies, people who share your values and have your back, can help you cope and offer support. </a:t>
            </a:r>
            <a:endParaRPr lang="en-US" dirty="0" smtClean="0"/>
          </a:p>
          <a:p>
            <a:r>
              <a:rPr lang="en-US" dirty="0" smtClean="0"/>
              <a:t>Talking </a:t>
            </a:r>
            <a:r>
              <a:rPr lang="en-US" dirty="0"/>
              <a:t>with others about things that are important to you, sharing hurts, celebrating joys, and relaxing or playing can create a sense of safety and belonging that goes a long way to helping manage stress.</a:t>
            </a:r>
          </a:p>
          <a:p>
            <a:endParaRPr lang="en-US" dirty="0"/>
          </a:p>
        </p:txBody>
      </p:sp>
    </p:spTree>
    <p:extLst>
      <p:ext uri="{BB962C8B-B14F-4D97-AF65-F5344CB8AC3E}">
        <p14:creationId xmlns:p14="http://schemas.microsoft.com/office/powerpoint/2010/main" val="3725143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Be Engaged</a:t>
            </a:r>
            <a:r>
              <a:rPr lang="en-US" sz="4000" dirty="0"/>
              <a:t/>
            </a:r>
            <a:br>
              <a:rPr lang="en-US" sz="4000" dirty="0"/>
            </a:br>
            <a:endParaRPr lang="en-US" sz="4000" dirty="0"/>
          </a:p>
        </p:txBody>
      </p:sp>
      <p:sp>
        <p:nvSpPr>
          <p:cNvPr id="3" name="Content Placeholder 2"/>
          <p:cNvSpPr>
            <a:spLocks noGrp="1"/>
          </p:cNvSpPr>
          <p:nvPr>
            <p:ph idx="1"/>
          </p:nvPr>
        </p:nvSpPr>
        <p:spPr/>
        <p:txBody>
          <a:bodyPr/>
          <a:lstStyle/>
          <a:p>
            <a:r>
              <a:rPr lang="en-US" dirty="0"/>
              <a:t>Taking action toward your goals or values is one way to channel energy into something meaningful. </a:t>
            </a:r>
            <a:endParaRPr lang="en-US" dirty="0" smtClean="0"/>
          </a:p>
          <a:p>
            <a:r>
              <a:rPr lang="en-US" dirty="0" smtClean="0"/>
              <a:t>Find </a:t>
            </a:r>
            <a:r>
              <a:rPr lang="en-US" dirty="0"/>
              <a:t>ways to allow your voice to be heard. We all do this in different ways. </a:t>
            </a:r>
            <a:endParaRPr lang="en-US" dirty="0" smtClean="0"/>
          </a:p>
          <a:p>
            <a:pPr lvl="1"/>
            <a:r>
              <a:rPr lang="en-US" dirty="0" smtClean="0"/>
              <a:t>You </a:t>
            </a:r>
            <a:r>
              <a:rPr lang="en-US" dirty="0"/>
              <a:t>can donate to a cause that is important to you, volunteer in the community, participate in gatherings, protests, or town hall meetings, write to your lawmakers, get involved in organizations that fit your values, or simply have discussions with your friends. </a:t>
            </a:r>
            <a:endParaRPr lang="en-US" dirty="0" smtClean="0"/>
          </a:p>
          <a:p>
            <a:r>
              <a:rPr lang="en-US" dirty="0" smtClean="0"/>
              <a:t>Taking </a:t>
            </a:r>
            <a:r>
              <a:rPr lang="en-US" dirty="0"/>
              <a:t>action can help you feel more in control and less confused or helpless. </a:t>
            </a:r>
          </a:p>
        </p:txBody>
      </p:sp>
    </p:spTree>
    <p:extLst>
      <p:ext uri="{BB962C8B-B14F-4D97-AF65-F5344CB8AC3E}">
        <p14:creationId xmlns:p14="http://schemas.microsoft.com/office/powerpoint/2010/main" val="1489003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Organizations</a:t>
            </a:r>
            <a:endParaRPr lang="en-US" dirty="0"/>
          </a:p>
        </p:txBody>
      </p:sp>
      <p:sp>
        <p:nvSpPr>
          <p:cNvPr id="3" name="Content Placeholder 2"/>
          <p:cNvSpPr>
            <a:spLocks noGrp="1"/>
          </p:cNvSpPr>
          <p:nvPr>
            <p:ph idx="1"/>
          </p:nvPr>
        </p:nvSpPr>
        <p:spPr/>
        <p:txBody>
          <a:bodyPr/>
          <a:lstStyle/>
          <a:p>
            <a:r>
              <a:rPr lang="en-US" dirty="0" smtClean="0"/>
              <a:t>Metro Justice: </a:t>
            </a:r>
            <a:r>
              <a:rPr lang="en-US" dirty="0" smtClean="0">
                <a:hlinkClick r:id="rId2"/>
              </a:rPr>
              <a:t>https</a:t>
            </a:r>
            <a:r>
              <a:rPr lang="en-US" dirty="0">
                <a:hlinkClick r:id="rId2"/>
              </a:rPr>
              <a:t>://www.metrojustice.org</a:t>
            </a:r>
            <a:r>
              <a:rPr lang="en-US" dirty="0" smtClean="0">
                <a:hlinkClick r:id="rId2"/>
              </a:rPr>
              <a:t>/</a:t>
            </a:r>
            <a:endParaRPr lang="en-US" dirty="0" smtClean="0"/>
          </a:p>
          <a:p>
            <a:r>
              <a:rPr lang="en-US" dirty="0" smtClean="0"/>
              <a:t>Social </a:t>
            </a:r>
            <a:r>
              <a:rPr lang="en-US" dirty="0"/>
              <a:t>Justice organizations</a:t>
            </a:r>
            <a:r>
              <a:rPr lang="en-US" dirty="0" smtClean="0"/>
              <a:t>:</a:t>
            </a:r>
          </a:p>
          <a:p>
            <a:pPr lvl="1"/>
            <a:r>
              <a:rPr lang="en-US" dirty="0" smtClean="0"/>
              <a:t> </a:t>
            </a:r>
            <a:r>
              <a:rPr lang="en-US" dirty="0">
                <a:hlinkClick r:id="rId3"/>
              </a:rPr>
              <a:t>http://</a:t>
            </a:r>
            <a:r>
              <a:rPr lang="en-US" dirty="0" smtClean="0">
                <a:hlinkClick r:id="rId3"/>
              </a:rPr>
              <a:t>www.startguide.org/orgs/orgs06.html</a:t>
            </a:r>
            <a:endParaRPr lang="en-US" dirty="0" smtClean="0"/>
          </a:p>
          <a:p>
            <a:pPr lvl="1"/>
            <a:r>
              <a:rPr lang="en-US" dirty="0">
                <a:hlinkClick r:id="rId4"/>
              </a:rPr>
              <a:t>https://</a:t>
            </a:r>
            <a:r>
              <a:rPr lang="en-US" dirty="0" smtClean="0">
                <a:hlinkClick r:id="rId4"/>
              </a:rPr>
              <a:t>www.nysut.org/resources/special-resources-sites/social-justice/organizations</a:t>
            </a:r>
            <a:endParaRPr lang="en-US" dirty="0" smtClean="0"/>
          </a:p>
          <a:p>
            <a:r>
              <a:rPr lang="en-US"/>
              <a:t>Black Lives Matter: </a:t>
            </a:r>
            <a:r>
              <a:rPr lang="en-US">
                <a:hlinkClick r:id="rId5"/>
              </a:rPr>
              <a:t>https://</a:t>
            </a:r>
            <a:r>
              <a:rPr lang="en-US">
                <a:hlinkClick r:id="rId5"/>
              </a:rPr>
              <a:t>blacklivesmatter.com</a:t>
            </a:r>
            <a:r>
              <a:rPr lang="en-US" smtClean="0">
                <a:hlinkClick r:id="rId5"/>
              </a:rPr>
              <a:t>/</a:t>
            </a:r>
            <a:endParaRPr lang="en-US" smtClean="0"/>
          </a:p>
          <a:p>
            <a:endParaRPr lang="en-US" dirty="0" smtClean="0"/>
          </a:p>
          <a:p>
            <a:endParaRPr lang="en-US" dirty="0"/>
          </a:p>
        </p:txBody>
      </p:sp>
    </p:spTree>
    <p:extLst>
      <p:ext uri="{BB962C8B-B14F-4D97-AF65-F5344CB8AC3E}">
        <p14:creationId xmlns:p14="http://schemas.microsoft.com/office/powerpoint/2010/main" val="4060161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t>Recent national events spotlighting long-standing social injustice have been impacting many of us, including incidents of hate that have occurred on our own community.</a:t>
            </a:r>
          </a:p>
          <a:p>
            <a:endParaRPr lang="en-US" dirty="0"/>
          </a:p>
        </p:txBody>
      </p:sp>
    </p:spTree>
    <p:extLst>
      <p:ext uri="{BB962C8B-B14F-4D97-AF65-F5344CB8AC3E}">
        <p14:creationId xmlns:p14="http://schemas.microsoft.com/office/powerpoint/2010/main" val="190152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t>You may be experiencing a wide range of emotional reactions to legal decisions, media coverage, classroom discussions and local/national events. Common reactions include feelings of anger, fear, disillusionment, frustration, disappointment and a desire for change.</a:t>
            </a:r>
          </a:p>
          <a:p>
            <a:endParaRPr lang="en-US" dirty="0"/>
          </a:p>
        </p:txBody>
      </p:sp>
    </p:spTree>
    <p:extLst>
      <p:ext uri="{BB962C8B-B14F-4D97-AF65-F5344CB8AC3E}">
        <p14:creationId xmlns:p14="http://schemas.microsoft.com/office/powerpoint/2010/main" val="389178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Asking for Help</a:t>
            </a:r>
            <a:r>
              <a:rPr lang="en-US" sz="4000" dirty="0"/>
              <a:t/>
            </a:r>
            <a:br>
              <a:rPr lang="en-US" sz="4000" dirty="0"/>
            </a:br>
            <a:endParaRPr lang="en-US" sz="4000" dirty="0"/>
          </a:p>
        </p:txBody>
      </p:sp>
      <p:sp>
        <p:nvSpPr>
          <p:cNvPr id="3" name="Content Placeholder 2"/>
          <p:cNvSpPr>
            <a:spLocks noGrp="1"/>
          </p:cNvSpPr>
          <p:nvPr>
            <p:ph idx="1"/>
          </p:nvPr>
        </p:nvSpPr>
        <p:spPr/>
        <p:txBody>
          <a:bodyPr/>
          <a:lstStyle/>
          <a:p>
            <a:r>
              <a:rPr lang="en-US" sz="3200" dirty="0"/>
              <a:t>You may find it really difficult to ask for help or may not want to involve outsiders with these kinds of difficulties. Please know it shows strength to ask for help and many of the resources around you are very willing to provide you with support.</a:t>
            </a:r>
          </a:p>
          <a:p>
            <a:endParaRPr lang="en-US" dirty="0"/>
          </a:p>
        </p:txBody>
      </p:sp>
    </p:spTree>
    <p:extLst>
      <p:ext uri="{BB962C8B-B14F-4D97-AF65-F5344CB8AC3E}">
        <p14:creationId xmlns:p14="http://schemas.microsoft.com/office/powerpoint/2010/main" val="131146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Choose Your Fights Carefully</a:t>
            </a:r>
            <a:r>
              <a:rPr lang="en-US" sz="4000" dirty="0"/>
              <a:t/>
            </a:r>
            <a:br>
              <a:rPr lang="en-US" sz="4000" dirty="0"/>
            </a:br>
            <a:endParaRPr lang="en-US" sz="4000" dirty="0"/>
          </a:p>
        </p:txBody>
      </p:sp>
      <p:sp>
        <p:nvSpPr>
          <p:cNvPr id="3" name="Content Placeholder 2"/>
          <p:cNvSpPr>
            <a:spLocks noGrp="1"/>
          </p:cNvSpPr>
          <p:nvPr>
            <p:ph idx="1"/>
          </p:nvPr>
        </p:nvSpPr>
        <p:spPr/>
        <p:txBody>
          <a:bodyPr>
            <a:normAutofit fontScale="92500" lnSpcReduction="10000"/>
          </a:bodyPr>
          <a:lstStyle/>
          <a:p>
            <a:r>
              <a:rPr lang="en-US" sz="2800" dirty="0"/>
              <a:t>Choose just a few causes or values that you want to consistently support. </a:t>
            </a:r>
            <a:endParaRPr lang="en-US" sz="2800" dirty="0" smtClean="0"/>
          </a:p>
          <a:p>
            <a:r>
              <a:rPr lang="en-US" sz="2800" dirty="0" smtClean="0"/>
              <a:t>There </a:t>
            </a:r>
            <a:r>
              <a:rPr lang="en-US" sz="2800" dirty="0"/>
              <a:t>may be many issues you feel a desire or need to fight for, however engaging in every fight can be overwhelming and get in the way of being able to take care of yourself. </a:t>
            </a:r>
            <a:endParaRPr lang="en-US" sz="2800" dirty="0" smtClean="0"/>
          </a:p>
          <a:p>
            <a:r>
              <a:rPr lang="en-US" sz="2800" dirty="0" smtClean="0"/>
              <a:t>When </a:t>
            </a:r>
            <a:r>
              <a:rPr lang="en-US" sz="2800" dirty="0"/>
              <a:t>you are overwhelmed and not taking care of yourself it is much harder to impact the world.</a:t>
            </a:r>
          </a:p>
          <a:p>
            <a:endParaRPr lang="en-US" dirty="0"/>
          </a:p>
        </p:txBody>
      </p:sp>
    </p:spTree>
    <p:extLst>
      <p:ext uri="{BB962C8B-B14F-4D97-AF65-F5344CB8AC3E}">
        <p14:creationId xmlns:p14="http://schemas.microsoft.com/office/powerpoint/2010/main" val="172339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Limit Exposure to News and Social Media</a:t>
            </a:r>
            <a:r>
              <a:rPr lang="en-US" dirty="0"/>
              <a:t/>
            </a:r>
            <a:br>
              <a:rPr lang="en-US" dirty="0"/>
            </a:br>
            <a:endParaRPr lang="en-US" dirty="0"/>
          </a:p>
        </p:txBody>
      </p:sp>
      <p:pic>
        <p:nvPicPr>
          <p:cNvPr id="5" name="Content Placeholder 4" descr="Int J Occup Environ Med (The IJOEM)"/>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1743" y="2054030"/>
            <a:ext cx="1867161" cy="1752845"/>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6759" y="2130352"/>
            <a:ext cx="2857500" cy="16002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3414" y="2168914"/>
            <a:ext cx="2857500" cy="160020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1743" y="4007150"/>
            <a:ext cx="5501671" cy="1600200"/>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80601" y="3969389"/>
            <a:ext cx="2143125" cy="1637961"/>
          </a:xfrm>
          <a:prstGeom prst="rect">
            <a:avLst/>
          </a:prstGeom>
        </p:spPr>
      </p:pic>
    </p:spTree>
    <p:extLst>
      <p:ext uri="{BB962C8B-B14F-4D97-AF65-F5344CB8AC3E}">
        <p14:creationId xmlns:p14="http://schemas.microsoft.com/office/powerpoint/2010/main" val="2385343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Limit Exposure to News and Social Media</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As you engage in discussions with friends or </a:t>
            </a:r>
            <a:r>
              <a:rPr lang="en-US" dirty="0" smtClean="0"/>
              <a:t>family, or </a:t>
            </a:r>
            <a:r>
              <a:rPr lang="en-US" dirty="0"/>
              <a:t>others from your communities, you have likely encountered people who have very different reactions than your own. </a:t>
            </a:r>
            <a:endParaRPr lang="en-US" dirty="0" smtClean="0"/>
          </a:p>
          <a:p>
            <a:r>
              <a:rPr lang="en-US" dirty="0" smtClean="0"/>
              <a:t>Sometimes </a:t>
            </a:r>
            <a:r>
              <a:rPr lang="en-US" dirty="0"/>
              <a:t>these differences may be hurtful or scary, adding to the intensity of the emotions you are already feeling. </a:t>
            </a:r>
            <a:endParaRPr lang="en-US" dirty="0" smtClean="0"/>
          </a:p>
          <a:p>
            <a:r>
              <a:rPr lang="en-US" dirty="0" smtClean="0"/>
              <a:t>Additionally</a:t>
            </a:r>
            <a:r>
              <a:rPr lang="en-US" dirty="0"/>
              <a:t>, exposure to news coverage or being on social media can also amplify your experience. It can help to monitor whether this activity is having a positive or negative effect on you and consider limiting your exposure if it is making you feel worse.</a:t>
            </a:r>
          </a:p>
          <a:p>
            <a:endParaRPr lang="en-US" dirty="0"/>
          </a:p>
        </p:txBody>
      </p:sp>
    </p:spTree>
    <p:extLst>
      <p:ext uri="{BB962C8B-B14F-4D97-AF65-F5344CB8AC3E}">
        <p14:creationId xmlns:p14="http://schemas.microsoft.com/office/powerpoint/2010/main" val="389160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Schedule Time to Take Care of You</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When we are feeling more stress, we often let basic self-care fall away, but taking care of yourself is the most important thing you can do. </a:t>
            </a:r>
            <a:endParaRPr lang="en-US" dirty="0" smtClean="0"/>
          </a:p>
          <a:p>
            <a:r>
              <a:rPr lang="en-US" dirty="0" smtClean="0"/>
              <a:t>Good </a:t>
            </a:r>
            <a:r>
              <a:rPr lang="en-US" dirty="0"/>
              <a:t>self-care allows you to be a better friend, student, advocate, etc. </a:t>
            </a:r>
            <a:endParaRPr lang="en-US" dirty="0" smtClean="0"/>
          </a:p>
          <a:p>
            <a:r>
              <a:rPr lang="en-US" dirty="0" smtClean="0"/>
              <a:t>Getting </a:t>
            </a:r>
            <a:r>
              <a:rPr lang="en-US" dirty="0"/>
              <a:t>proper nutrition, developing a routine to encourage rejuvenating sleep, drinking water, minimizing intake of caffeine, nicotine, alcohol and other drugs, and taking time to relax and play are important ways to mitigate stress</a:t>
            </a:r>
            <a:r>
              <a:rPr lang="en-US" dirty="0" smtClean="0"/>
              <a:t>.</a:t>
            </a:r>
          </a:p>
          <a:p>
            <a:endParaRPr lang="en-US" dirty="0"/>
          </a:p>
        </p:txBody>
      </p:sp>
    </p:spTree>
    <p:extLst>
      <p:ext uri="{BB962C8B-B14F-4D97-AF65-F5344CB8AC3E}">
        <p14:creationId xmlns:p14="http://schemas.microsoft.com/office/powerpoint/2010/main" val="88555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Schedule Time to Take Care of You</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 Allow yourself time to do things you enjoy such as creative expression, watching movies, listening to music, reading books for fun or spending time with a pet. </a:t>
            </a:r>
            <a:r>
              <a:rPr lang="en-US" u="sng" dirty="0">
                <a:hlinkClick r:id="rId2"/>
              </a:rPr>
              <a:t>Seven Types of Self-Care Activities for Coping with Stress</a:t>
            </a:r>
            <a:r>
              <a:rPr lang="en-US" dirty="0"/>
              <a:t>; </a:t>
            </a:r>
            <a:r>
              <a:rPr lang="en-US" u="sng" dirty="0">
                <a:hlinkClick r:id="rId3"/>
              </a:rPr>
              <a:t>https://www.calm.com/</a:t>
            </a:r>
            <a:r>
              <a:rPr lang="en-US" dirty="0"/>
              <a:t>.</a:t>
            </a:r>
          </a:p>
          <a:p>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44818" y="3468694"/>
            <a:ext cx="1916691" cy="1768324"/>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54748" y="3446041"/>
            <a:ext cx="1790977" cy="1790977"/>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53216" y="3507953"/>
            <a:ext cx="1707646" cy="1746106"/>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43491" y="3653737"/>
            <a:ext cx="2703871" cy="1188427"/>
          </a:xfrm>
          <a:prstGeom prst="rect">
            <a:avLst/>
          </a:prstGeom>
        </p:spPr>
      </p:pic>
    </p:spTree>
    <p:extLst>
      <p:ext uri="{BB962C8B-B14F-4D97-AF65-F5344CB8AC3E}">
        <p14:creationId xmlns:p14="http://schemas.microsoft.com/office/powerpoint/2010/main" val="176701579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152</TotalTime>
  <Words>798</Words>
  <Application>Microsoft Office PowerPoint</Application>
  <PresentationFormat>Widescreen</PresentationFormat>
  <Paragraphs>41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Gallery</vt:lpstr>
      <vt:lpstr>Coping with social injustice</vt:lpstr>
      <vt:lpstr>PowerPoint Presentation</vt:lpstr>
      <vt:lpstr>PowerPoint Presentation</vt:lpstr>
      <vt:lpstr>Asking for Help </vt:lpstr>
      <vt:lpstr>Choose Your Fights Carefully </vt:lpstr>
      <vt:lpstr>Limit Exposure to News and Social Media </vt:lpstr>
      <vt:lpstr>Limit Exposure to News and Social Media </vt:lpstr>
      <vt:lpstr>Schedule Time to Take Care of You </vt:lpstr>
      <vt:lpstr>Schedule Time to Take Care of You </vt:lpstr>
      <vt:lpstr>Pay Attention to Your own Thoughts and Feelings </vt:lpstr>
      <vt:lpstr>Connect With Friends and Allies </vt:lpstr>
      <vt:lpstr>Be Engaged </vt:lpstr>
      <vt:lpstr>Organizations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Coping with social injustice</dc:title>
  <dc:creator>Hopkins, Gerard L</dc:creator>
  <cp:lastModifiedBy>Hopkins, Gerard L</cp:lastModifiedBy>
  <cp:revision>10</cp:revision>
  <dcterms:created xsi:type="dcterms:W3CDTF">2021-02-05T15:45:01Z</dcterms:created>
  <dcterms:modified xsi:type="dcterms:W3CDTF">2021-02-23T18:51:38Z</dcterms:modified>
</cp:coreProperties>
</file>